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87" r:id="rId2"/>
    <p:sldMasterId id="2147483711" r:id="rId3"/>
    <p:sldMasterId id="2147483729" r:id="rId4"/>
    <p:sldMasterId id="2147483741" r:id="rId5"/>
  </p:sldMasterIdLst>
  <p:sldIdLst>
    <p:sldId id="257" r:id="rId6"/>
    <p:sldId id="274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70" d="100"/>
          <a:sy n="70" d="100"/>
        </p:scale>
        <p:origin x="52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9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6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254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71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92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69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61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458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8016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6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00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71165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95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42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80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20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8620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5162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59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68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0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21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40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60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95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53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42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68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0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217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230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35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07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4802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592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936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721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872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57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157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660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062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9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89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120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00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668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257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270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360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775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6693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804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9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564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691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20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228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737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276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451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54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5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9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7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6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31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523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821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5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76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8924" y="5040159"/>
            <a:ext cx="8610600" cy="1293028"/>
          </a:xfrm>
        </p:spPr>
        <p:txBody>
          <a:bodyPr>
            <a:noAutofit/>
          </a:bodyPr>
          <a:lstStyle/>
          <a:p>
            <a:r>
              <a:rPr lang="es-CO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SURGIMIENTO DE LOS TOTALITARISMO </a:t>
            </a:r>
            <a:endParaRPr lang="es-CO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01" y="1506690"/>
            <a:ext cx="8474174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70" y="0"/>
            <a:ext cx="8932460" cy="6677523"/>
          </a:xfrm>
        </p:spPr>
      </p:pic>
    </p:spTree>
    <p:extLst>
      <p:ext uri="{BB962C8B-B14F-4D97-AF65-F5344CB8AC3E}">
        <p14:creationId xmlns:p14="http://schemas.microsoft.com/office/powerpoint/2010/main" val="231068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88" y="177421"/>
            <a:ext cx="9380970" cy="6509982"/>
          </a:xfrm>
        </p:spPr>
      </p:pic>
    </p:spTree>
    <p:extLst>
      <p:ext uri="{BB962C8B-B14F-4D97-AF65-F5344CB8AC3E}">
        <p14:creationId xmlns:p14="http://schemas.microsoft.com/office/powerpoint/2010/main" val="2919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52295"/>
            <a:ext cx="9778620" cy="6511141"/>
          </a:xfrm>
        </p:spPr>
      </p:pic>
    </p:spTree>
    <p:extLst>
      <p:ext uri="{BB962C8B-B14F-4D97-AF65-F5344CB8AC3E}">
        <p14:creationId xmlns:p14="http://schemas.microsoft.com/office/powerpoint/2010/main" val="149477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6" y="191069"/>
            <a:ext cx="9867936" cy="64826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245661"/>
            <a:ext cx="9977117" cy="63325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52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8" y="100900"/>
            <a:ext cx="10304060" cy="6606962"/>
          </a:xfrm>
        </p:spPr>
      </p:pic>
    </p:spTree>
    <p:extLst>
      <p:ext uri="{BB962C8B-B14F-4D97-AF65-F5344CB8AC3E}">
        <p14:creationId xmlns:p14="http://schemas.microsoft.com/office/powerpoint/2010/main" val="135619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4" y="117078"/>
            <a:ext cx="9485194" cy="6434907"/>
          </a:xfrm>
        </p:spPr>
      </p:pic>
    </p:spTree>
    <p:extLst>
      <p:ext uri="{BB962C8B-B14F-4D97-AF65-F5344CB8AC3E}">
        <p14:creationId xmlns:p14="http://schemas.microsoft.com/office/powerpoint/2010/main" val="31729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4056"/>
            <a:ext cx="10972800" cy="621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0125"/>
            <a:ext cx="11430000" cy="625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959" y="78439"/>
            <a:ext cx="9689910" cy="65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962" y="3833778"/>
            <a:ext cx="714475" cy="485843"/>
          </a:xfrm>
        </p:spPr>
      </p:pic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6" y="127116"/>
            <a:ext cx="10495129" cy="653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24" y="471823"/>
            <a:ext cx="9458503" cy="601223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65" y="136477"/>
            <a:ext cx="9071023" cy="6569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41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8" y="111951"/>
            <a:ext cx="8782397" cy="6548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18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53" y="168539"/>
            <a:ext cx="5128893" cy="6450625"/>
          </a:xfrm>
        </p:spPr>
      </p:pic>
    </p:spTree>
    <p:extLst>
      <p:ext uri="{BB962C8B-B14F-4D97-AF65-F5344CB8AC3E}">
        <p14:creationId xmlns:p14="http://schemas.microsoft.com/office/powerpoint/2010/main" val="22661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19" y="0"/>
            <a:ext cx="8639384" cy="6682478"/>
          </a:xfrm>
        </p:spPr>
      </p:pic>
    </p:spTree>
    <p:extLst>
      <p:ext uri="{BB962C8B-B14F-4D97-AF65-F5344CB8AC3E}">
        <p14:creationId xmlns:p14="http://schemas.microsoft.com/office/powerpoint/2010/main" val="42491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Pizarra">
  <a:themeElements>
    <a:clrScheme name="Pizarr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Pizarr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zarr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47</TotalTime>
  <Words>5</Words>
  <Application>Microsoft Office PowerPoint</Application>
  <PresentationFormat>Panorámica</PresentationFormat>
  <Paragraphs>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18</vt:i4>
      </vt:variant>
    </vt:vector>
  </HeadingPairs>
  <TitlesOfParts>
    <vt:vector size="31" baseType="lpstr">
      <vt:lpstr>Arial</vt:lpstr>
      <vt:lpstr>Calibri</vt:lpstr>
      <vt:lpstr>Calibri Light</vt:lpstr>
      <vt:lpstr>Calisto MT</vt:lpstr>
      <vt:lpstr>Century Gothic</vt:lpstr>
      <vt:lpstr>Franklin Gothic Book</vt:lpstr>
      <vt:lpstr>Trebuchet MS</vt:lpstr>
      <vt:lpstr>Wingdings 2</vt:lpstr>
      <vt:lpstr>Estela de condensación</vt:lpstr>
      <vt:lpstr>Crop</vt:lpstr>
      <vt:lpstr>Pizarra</vt:lpstr>
      <vt:lpstr>Tema de Office</vt:lpstr>
      <vt:lpstr>Office Theme</vt:lpstr>
      <vt:lpstr>EL SURGIMIENTO DE LOS TOTALITARISMO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SURGIMIENTO DE LOS TOTALITARISMO</dc:title>
  <dc:creator>DUVER YEPES</dc:creator>
  <cp:lastModifiedBy>DUVER YEPES</cp:lastModifiedBy>
  <cp:revision>5</cp:revision>
  <dcterms:created xsi:type="dcterms:W3CDTF">2018-10-03T03:45:11Z</dcterms:created>
  <dcterms:modified xsi:type="dcterms:W3CDTF">2018-10-03T04:33:07Z</dcterms:modified>
</cp:coreProperties>
</file>